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63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1E40E-CB42-3BB7-1237-F124C5975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1CA03E-4C24-A993-1A63-40C2D2005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B00B67-2FFC-F6F8-3B01-E92BB7110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C8652-6252-DF4C-B214-318CC161D7B3}" type="datetimeFigureOut">
              <a:rPr kumimoji="1" lang="ko-Kore-KR" altLang="en-US" smtClean="0"/>
              <a:t>2025. 8. 28.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C91BE2-6CEB-BE37-0D40-3D5BD20EB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64260A-5924-5537-DA33-DF2731AAE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2BE90-28F2-3543-9659-058CF7411E5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4018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3F1A2-76F8-07B8-BC85-5A07C322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E10355-BBEE-0ADE-777B-93F3F83F4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2D14E-FD1D-AF3A-743E-F23B865ED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C8652-6252-DF4C-B214-318CC161D7B3}" type="datetimeFigureOut">
              <a:rPr kumimoji="1" lang="ko-Kore-KR" altLang="en-US" smtClean="0"/>
              <a:t>2025. 8. 28.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917295-CE46-382E-DDED-66AE29090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EF4E37-A096-99E8-D3CA-5284BC623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2BE90-28F2-3543-9659-058CF7411E5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2014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730B377-516D-B2EA-D0AC-570C6E6FD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70D3FD-AF77-A462-97CF-EB9D5BD751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905762-C76A-6E5C-169A-F249A5B6D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C8652-6252-DF4C-B214-318CC161D7B3}" type="datetimeFigureOut">
              <a:rPr kumimoji="1" lang="ko-Kore-KR" altLang="en-US" smtClean="0"/>
              <a:t>2025. 8. 28.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7821F2-1733-4AD2-3DFA-D65757D85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B7082-6FE7-7316-E4EA-D5D5D4CD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2BE90-28F2-3543-9659-058CF7411E5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1043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39DC9E-033D-97D6-E3E1-15CADBC4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B5E204-B1D4-168C-C171-208943A5F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DF6B1D-8817-0D88-F59F-BF7A5E602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C8652-6252-DF4C-B214-318CC161D7B3}" type="datetimeFigureOut">
              <a:rPr kumimoji="1" lang="ko-Kore-KR" altLang="en-US" smtClean="0"/>
              <a:t>2025. 8. 28.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71A26A-7128-D87D-7934-DB8227AF0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A83906-4E7E-993E-1AE2-367BBB8BA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2BE90-28F2-3543-9659-058CF7411E5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2017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EFCA6D-6D9C-E662-5032-D80BB5439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D833DB-0038-7549-F146-C1ED8E4B7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176B1C-3A2F-F1DD-8DDB-E90F0FF0E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C8652-6252-DF4C-B214-318CC161D7B3}" type="datetimeFigureOut">
              <a:rPr kumimoji="1" lang="ko-Kore-KR" altLang="en-US" smtClean="0"/>
              <a:t>2025. 8. 28.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2438E3-32BE-1B16-225A-B0F3AF5FA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A5A515-455A-706C-6196-BCEC4055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2BE90-28F2-3543-9659-058CF7411E5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7436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F4468-ECC0-CA52-5E41-B22AD4426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B3EF77-AFA9-B50C-F191-B550E58E4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F139EB-5714-73C6-1994-974F49271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8FABB0-29E6-49AE-3141-5CB352D97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C8652-6252-DF4C-B214-318CC161D7B3}" type="datetimeFigureOut">
              <a:rPr kumimoji="1" lang="ko-Kore-KR" altLang="en-US" smtClean="0"/>
              <a:t>2025. 8. 28.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B0D552-E672-4416-AF4E-36FB813E2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D678C1-6A38-E3DD-884D-64BD9536E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2BE90-28F2-3543-9659-058CF7411E5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6241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7B10A-79D7-90C7-2725-85FCBBC67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22DDE6-5F3E-9519-4D3B-AD74E6223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3AA476-2ED4-9C14-26EF-0D514F952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76DA39-374F-5D72-7F52-5B3B29456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0928C4-2B54-4323-3533-95528ED78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F406C4-28AF-B672-1D50-9115E869D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C8652-6252-DF4C-B214-318CC161D7B3}" type="datetimeFigureOut">
              <a:rPr kumimoji="1" lang="ko-Kore-KR" altLang="en-US" smtClean="0"/>
              <a:t>2025. 8. 28.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2691F5-4EEB-9A65-C440-5557E375C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AF8CA2-2A88-DDF2-CB26-76B2C9348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2BE90-28F2-3543-9659-058CF7411E5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0353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F9851-7DF9-5803-8A2C-E29787775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0A3774-6410-AF22-A209-A321B6E1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C8652-6252-DF4C-B214-318CC161D7B3}" type="datetimeFigureOut">
              <a:rPr kumimoji="1" lang="ko-Kore-KR" altLang="en-US" smtClean="0"/>
              <a:t>2025. 8. 28.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B1A9C9-8317-D09B-C98C-E6F9F8E30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898C1E-F71B-A2E8-77B6-617194CA5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2BE90-28F2-3543-9659-058CF7411E5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697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CDA544-CF42-E490-620A-B1AE1DF91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C8652-6252-DF4C-B214-318CC161D7B3}" type="datetimeFigureOut">
              <a:rPr kumimoji="1" lang="ko-Kore-KR" altLang="en-US" smtClean="0"/>
              <a:t>2025. 8. 28.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D9AE179-5607-1211-D2C5-D352C75E2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4370C8-06DC-C44D-D135-35931D551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2BE90-28F2-3543-9659-058CF7411E5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796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0AA11E-21EB-06F0-A147-0F394EF53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3CF131-ED93-C1E9-58B4-4CB986136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AA0BD7-6BDB-3C1A-4489-0D82D3342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FC69AA-3A1F-8103-A405-33F3CF997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C8652-6252-DF4C-B214-318CC161D7B3}" type="datetimeFigureOut">
              <a:rPr kumimoji="1" lang="ko-Kore-KR" altLang="en-US" smtClean="0"/>
              <a:t>2025. 8. 28.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62C6F4-D675-5233-AF87-F5C3DA80D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4CAE3A-A197-7F65-EB68-AC5A0CF08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2BE90-28F2-3543-9659-058CF7411E5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4089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722A3-E499-256F-9C4E-0120C53C6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796DDFA-9791-50C6-ECEC-B74317FE37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6BDACE-2495-4705-0F3A-7DE78C799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23EB26-53CE-C232-6EB2-A0762ABD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C8652-6252-DF4C-B214-318CC161D7B3}" type="datetimeFigureOut">
              <a:rPr kumimoji="1" lang="ko-Kore-KR" altLang="en-US" smtClean="0"/>
              <a:t>2025. 8. 28.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B4498E-05DD-5BC6-D4B2-841491892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047AC7-BD4E-4E74-1986-8CDAE627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2BE90-28F2-3543-9659-058CF7411E5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2636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E0CFAF-AD6D-BEDE-7BD8-1CF70A119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D81667-577E-7A02-F1D9-2943C59A7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880582-7486-A9F1-D323-A4DD32F46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C8652-6252-DF4C-B214-318CC161D7B3}" type="datetimeFigureOut">
              <a:rPr kumimoji="1" lang="ko-Kore-KR" altLang="en-US" smtClean="0"/>
              <a:t>2025. 8. 28.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33460B-A874-BE65-980D-F1E728626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7CB519-2204-3CF2-B41A-55DB3484B2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2BE90-28F2-3543-9659-058CF7411E5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7761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JZ7hJBoQxM?start=18&amp;feature=oembed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ghtradar24.com/37.41,126.96/11" TargetMode="External"/><Relationship Id="rId2" Type="http://schemas.openxmlformats.org/officeDocument/2006/relationships/hyperlink" Target="https://seoul.flightfeeder.pag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im.koca.go.kr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lightsimulator.azureedge.net/wp-content/uploads/2024/05/A320-MSFS-Manual.pdf" TargetMode="External"/><Relationship Id="rId2" Type="http://schemas.openxmlformats.org/officeDocument/2006/relationships/hyperlink" Target="https://chucksguide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flightsimulator.com/aircraft-manual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8181B7-9AFB-4F4A-D31B-E6692CC1BEC3}"/>
              </a:ext>
            </a:extLst>
          </p:cNvPr>
          <p:cNvSpPr txBox="1"/>
          <p:nvPr/>
        </p:nvSpPr>
        <p:spPr>
          <a:xfrm>
            <a:off x="2564523" y="1777717"/>
            <a:ext cx="6684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dirty="0"/>
              <a:t>만약 탑승중인 비행기의 조종사가 사라졌다면</a:t>
            </a:r>
            <a:r>
              <a:rPr kumimoji="1" lang="en-US" altLang="ko-KR" sz="4000" dirty="0"/>
              <a:t>???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FC00A-ABF1-8E7A-4C10-55668AE5B35B}"/>
              </a:ext>
            </a:extLst>
          </p:cNvPr>
          <p:cNvSpPr txBox="1"/>
          <p:nvPr/>
        </p:nvSpPr>
        <p:spPr>
          <a:xfrm>
            <a:off x="2848304" y="47709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800" dirty="0"/>
              <a:t>항공 </a:t>
            </a:r>
            <a:r>
              <a:rPr lang="ko-KR" altLang="en-US" sz="1800" dirty="0"/>
              <a:t>전문가 </a:t>
            </a:r>
            <a:r>
              <a:rPr lang="en" altLang="ko-Kore-KR" sz="1800" dirty="0"/>
              <a:t>AI </a:t>
            </a:r>
            <a:r>
              <a:rPr lang="ko-KR" altLang="en-US" sz="1800" dirty="0" err="1"/>
              <a:t>챗봇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2084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4F513-DB05-1703-2886-B984D321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비행기 조종사가 갑자기 사라졌다면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576D86-D1D1-DC73-0947-0582BB612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Agent </a:t>
            </a:r>
            <a:r>
              <a:rPr kumimoji="1" lang="ko-KR" altLang="en-US" dirty="0"/>
              <a:t>및 </a:t>
            </a:r>
            <a:r>
              <a:rPr kumimoji="1" lang="en-US" altLang="ko-KR" dirty="0"/>
              <a:t>LLM</a:t>
            </a:r>
            <a:r>
              <a:rPr kumimoji="1" lang="ko-KR" altLang="en-US" dirty="0"/>
              <a:t>을 통해 유저의 질문에 응답 및 긴급상황 발생시 대비</a:t>
            </a:r>
            <a:endParaRPr kumimoji="1" lang="en-US" altLang="ko-KR" dirty="0"/>
          </a:p>
          <a:p>
            <a:pPr lvl="1"/>
            <a:r>
              <a:rPr kumimoji="1" lang="ko-Kore-KR" altLang="en-US" dirty="0"/>
              <a:t>비행기</a:t>
            </a:r>
            <a:r>
              <a:rPr kumimoji="1" lang="ko-KR" altLang="en-US" dirty="0"/>
              <a:t> 탑승 중 조종사가 건강상의 문제 발생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테러 등 긴급상황 대응</a:t>
            </a:r>
            <a:endParaRPr kumimoji="1" lang="en-US" altLang="ko-KR" dirty="0"/>
          </a:p>
          <a:p>
            <a:r>
              <a:rPr kumimoji="1" lang="en-US" altLang="ko-Kore-KR" dirty="0"/>
              <a:t>RAG</a:t>
            </a:r>
            <a:r>
              <a:rPr kumimoji="1" lang="ko-KR" altLang="en-US" dirty="0"/>
              <a:t>로 공항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항로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항공기 정보를 수집</a:t>
            </a:r>
            <a:endParaRPr kumimoji="1" lang="en-US" altLang="ko-KR" dirty="0"/>
          </a:p>
          <a:p>
            <a:pPr lvl="1"/>
            <a:endParaRPr kumimoji="1" lang="ko-Kore-KR" altLang="en-US" dirty="0"/>
          </a:p>
        </p:txBody>
      </p:sp>
      <p:pic>
        <p:nvPicPr>
          <p:cNvPr id="6" name="온라인 미디어 5" descr="&quot;조종사가 의식을 잃었어요&quot;‥'다 몰라 승객'의 비상 착륙 (2022.05.12/뉴스데스크/MBC)">
            <a:hlinkClick r:id="" action="ppaction://media"/>
            <a:extLst>
              <a:ext uri="{FF2B5EF4-FFF2-40B4-BE49-F238E27FC236}">
                <a16:creationId xmlns:a16="http://schemas.microsoft.com/office/drawing/2014/main" id="{E57D0804-5091-90B7-3EBF-CB8D8DF9BF0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39241" y="3702842"/>
            <a:ext cx="4938111" cy="279003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04CED8A-0657-AB3E-B142-8526EA16A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643" y="2989791"/>
            <a:ext cx="3111500" cy="202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35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2554A-F68F-E400-F8DD-0E226990A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B62E9-C537-6845-4730-8F43FBE2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과제 선택 및 구현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AF9EB7-7A61-D33E-D744-A4F5D454F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항공에서</a:t>
            </a:r>
            <a:r>
              <a:rPr kumimoji="1" lang="ko-KR" altLang="en-US" dirty="0"/>
              <a:t> 통신은 필수 적</a:t>
            </a:r>
            <a:endParaRPr kumimoji="1" lang="en-US" altLang="ko-KR" dirty="0"/>
          </a:p>
          <a:p>
            <a:r>
              <a:rPr kumimoji="1" lang="en-US" altLang="ko-Kore-KR" dirty="0"/>
              <a:t>Agent</a:t>
            </a:r>
            <a:r>
              <a:rPr kumimoji="1" lang="ko-KR" altLang="en-US" dirty="0"/>
              <a:t>에서 항공편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공항 정보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항공기 메뉴얼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실시간 항공기 위치 정보 등을 수집 후 답변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B1BF0B-A66E-60A2-2EAB-E81452AE1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578" y="3615559"/>
            <a:ext cx="4492625" cy="31538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3BB646-AC0E-EFE8-EE7E-A7EF96C08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637" y="3615559"/>
            <a:ext cx="1761952" cy="287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34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ACF24-B7C4-436B-21F5-2050BA9B9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5146F4-C714-D96C-2717-325F1E05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실시간 항공기 정보</a:t>
            </a:r>
            <a:endParaRPr kumimoji="1" lang="ko-Kore-KR" altLang="en-US" sz="19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1C4C82-A356-03D1-C73A-D2F876D20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ore-KR" dirty="0"/>
              <a:t>ADS-B</a:t>
            </a:r>
            <a:r>
              <a:rPr kumimoji="1" lang="en-US" altLang="ko-KR" dirty="0"/>
              <a:t>(Automatic Dependent Surveillance-Broadcast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자동 종속 감시</a:t>
            </a:r>
            <a:r>
              <a:rPr kumimoji="1" lang="en-US" altLang="ko-KR" dirty="0"/>
              <a:t>-</a:t>
            </a:r>
            <a:r>
              <a:rPr kumimoji="1" lang="ko-KR" altLang="en-US" dirty="0"/>
              <a:t>방송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sz="1400" dirty="0"/>
              <a:t>항공기가 위성 항법 장치나 기타 센서를 통해 위치를 파악하고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위치 및 기타 관련 데이터를 주기적으로 방송하여 추적할 수 있도록 하는 항공 감시 기술 및 전자식 식별 장치</a:t>
            </a:r>
            <a:endParaRPr kumimoji="1" lang="ko-Kore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73A72B-9311-C3CB-F67D-2DEA2B769EB8}"/>
              </a:ext>
            </a:extLst>
          </p:cNvPr>
          <p:cNvSpPr txBox="1"/>
          <p:nvPr/>
        </p:nvSpPr>
        <p:spPr>
          <a:xfrm>
            <a:off x="399393" y="612271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dirty="0">
                <a:hlinkClick r:id="rId2"/>
              </a:rPr>
              <a:t>https://seoul.flightfeeder.page</a:t>
            </a:r>
            <a:endParaRPr lang="en" altLang="ko-Kore-KR" dirty="0"/>
          </a:p>
          <a:p>
            <a:r>
              <a:rPr lang="en-US" altLang="ko-Kore-KR" dirty="0">
                <a:hlinkClick r:id="rId3"/>
              </a:rPr>
              <a:t>https://www.flightradar24.com/37.41,126.96/11</a:t>
            </a:r>
            <a:endParaRPr lang="en-US" altLang="ko-Kore-KR" dirty="0"/>
          </a:p>
          <a:p>
            <a:endParaRPr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AD547D-4A5C-BD50-5AC9-276542BF9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409" y="3130385"/>
            <a:ext cx="6669182" cy="299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91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AA7FB-8FFA-17E9-9F7F-60A2C04C9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8F206-DA00-F7A0-B57C-C69FAA1E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항로 및 공항 정보</a:t>
            </a:r>
            <a:endParaRPr kumimoji="1" lang="ko-Kore-KR" altLang="en-US" sz="19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D8CC3-79E1-8650-D398-D77F0E639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국토교통부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항공정보통합관리 사이트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C29075-C11C-FBE2-0E07-E68909A95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365" y="2266040"/>
            <a:ext cx="6009290" cy="4133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76E148-7B75-934D-F7BC-3EEF716E9CFD}"/>
              </a:ext>
            </a:extLst>
          </p:cNvPr>
          <p:cNvSpPr txBox="1"/>
          <p:nvPr/>
        </p:nvSpPr>
        <p:spPr>
          <a:xfrm>
            <a:off x="838200" y="63119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hlinkClick r:id="rId3"/>
              </a:rPr>
              <a:t>https://aim.koca.go.kr/</a:t>
            </a:r>
            <a:endParaRPr lang="en-US" altLang="ko-Kore-KR" dirty="0"/>
          </a:p>
          <a:p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9141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36659-49E1-3913-CB2C-FE895B343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DD85C-5BF1-DA89-3E47-71991D9C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항공기 조종방법</a:t>
            </a:r>
            <a:endParaRPr kumimoji="1" lang="ko-Kore-KR" altLang="en-US" sz="19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DF9172-634D-8CB6-A8AB-99AB2BD1D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53903" cy="4351338"/>
          </a:xfrm>
        </p:spPr>
        <p:txBody>
          <a:bodyPr>
            <a:normAutofit/>
          </a:bodyPr>
          <a:lstStyle/>
          <a:p>
            <a:r>
              <a:rPr kumimoji="1" lang="ko-KR" altLang="en-US" sz="2400" dirty="0"/>
              <a:t>항공기 시뮬레이션 게임 메뉴얼</a:t>
            </a:r>
            <a:r>
              <a:rPr kumimoji="1" lang="en-US" altLang="ko-KR" sz="2400" dirty="0"/>
              <a:t>(PDF)</a:t>
            </a:r>
            <a:r>
              <a:rPr kumimoji="1" lang="ko-KR" altLang="en-US" sz="2400" dirty="0"/>
              <a:t>파일을</a:t>
            </a:r>
            <a:r>
              <a:rPr kumimoji="1" lang="en-US" altLang="ko-KR" sz="2400" dirty="0"/>
              <a:t> </a:t>
            </a:r>
            <a:r>
              <a:rPr kumimoji="1" lang="en-US" altLang="ko-KR" sz="2400" dirty="0" err="1"/>
              <a:t>MarkDown</a:t>
            </a:r>
            <a:r>
              <a:rPr kumimoji="1" lang="ko-KR" altLang="en-US" sz="2400" dirty="0" err="1"/>
              <a:t>으로</a:t>
            </a:r>
            <a:r>
              <a:rPr kumimoji="1" lang="ko-KR" altLang="en-US" sz="2400" dirty="0"/>
              <a:t> 변환 및 다국어 </a:t>
            </a:r>
            <a:r>
              <a:rPr kumimoji="1" lang="ko-KR" altLang="en-US" sz="2400" dirty="0" err="1"/>
              <a:t>임베딩</a:t>
            </a:r>
            <a:r>
              <a:rPr kumimoji="1" lang="ko-KR" altLang="en-US" sz="2400" dirty="0"/>
              <a:t> 후 </a:t>
            </a:r>
            <a:r>
              <a:rPr kumimoji="1" lang="en-US" altLang="ko-KR" sz="2400" dirty="0"/>
              <a:t>Chroma DB</a:t>
            </a:r>
            <a:r>
              <a:rPr kumimoji="1" lang="ko-KR" altLang="en-US" sz="2400" dirty="0" err="1"/>
              <a:t>에</a:t>
            </a:r>
            <a:r>
              <a:rPr kumimoji="1" lang="ko-KR" altLang="en-US" sz="2400" dirty="0"/>
              <a:t> 저장  </a:t>
            </a:r>
            <a:endParaRPr kumimoji="1" lang="en-US" altLang="ko-KR" sz="3200" dirty="0"/>
          </a:p>
          <a:p>
            <a:pPr lvl="1"/>
            <a:r>
              <a:rPr kumimoji="1" lang="en-US" altLang="ko-KR" sz="2800" dirty="0"/>
              <a:t>Chunk’s Guide </a:t>
            </a:r>
          </a:p>
          <a:p>
            <a:pPr lvl="1"/>
            <a:endParaRPr kumimoji="1" lang="en-US" altLang="ko-Kore-KR" sz="2800" dirty="0"/>
          </a:p>
          <a:p>
            <a:pPr lvl="1"/>
            <a:endParaRPr kumimoji="1" lang="en-US" altLang="ko-Kore-KR" sz="2800" dirty="0"/>
          </a:p>
          <a:p>
            <a:pPr lvl="1"/>
            <a:endParaRPr kumimoji="1" lang="en-US" altLang="ko-Kore-KR" sz="2800" dirty="0"/>
          </a:p>
          <a:p>
            <a:pPr lvl="1"/>
            <a:endParaRPr kumimoji="1" lang="en-US" altLang="ko-Kore-KR" sz="2800" dirty="0"/>
          </a:p>
          <a:p>
            <a:pPr lvl="1"/>
            <a:endParaRPr kumimoji="1" lang="en-US" altLang="ko-Kore-KR" sz="2800" dirty="0"/>
          </a:p>
          <a:p>
            <a:pPr lvl="1"/>
            <a:r>
              <a:rPr kumimoji="1" lang="en-US" altLang="ko-Kore-KR" sz="2800" dirty="0"/>
              <a:t>MS Flight Simulator</a:t>
            </a:r>
            <a:endParaRPr kumimoji="1" lang="ko-Kore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358D1B-A272-01EF-4B7E-9CA023BCFB9C}"/>
              </a:ext>
            </a:extLst>
          </p:cNvPr>
          <p:cNvSpPr txBox="1"/>
          <p:nvPr/>
        </p:nvSpPr>
        <p:spPr>
          <a:xfrm>
            <a:off x="838200" y="615424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hlinkClick r:id="rId2"/>
              </a:rPr>
              <a:t>https://chucksguides.com</a:t>
            </a:r>
            <a:endParaRPr lang="en-US" altLang="ko-Kore-KR" dirty="0">
              <a:hlinkClick r:id="rId3"/>
            </a:endParaRPr>
          </a:p>
          <a:p>
            <a:r>
              <a:rPr lang="en-US" altLang="ko-Kore-KR" dirty="0">
                <a:hlinkClick r:id="rId4"/>
              </a:rPr>
              <a:t>https://www.flightsimulator.com/aircraft-manuals</a:t>
            </a:r>
            <a:endParaRPr lang="en-US" altLang="ko-Kore-KR" dirty="0"/>
          </a:p>
          <a:p>
            <a:endParaRPr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363BC9-42E2-2D4A-5BC5-2B8264565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2728" y="2422228"/>
            <a:ext cx="2983512" cy="43513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1FE383-4B37-FDE0-C564-F5E471D8A5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063" y="3239443"/>
            <a:ext cx="4727027" cy="176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81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13486-9B84-4F38-5741-04291E8A1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DB336-1FD8-363D-DB51-40AA94D7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Demo</a:t>
            </a:r>
            <a:endParaRPr kumimoji="1" lang="ko-Kore-KR" altLang="en-US" sz="19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FF9ED9-C1F2-58CB-52DA-927E19EAC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53903" cy="4351338"/>
          </a:xfrm>
        </p:spPr>
        <p:txBody>
          <a:bodyPr>
            <a:normAutofit/>
          </a:bodyPr>
          <a:lstStyle/>
          <a:p>
            <a:r>
              <a:rPr kumimoji="1" lang="en-US" altLang="ko-KR" sz="2400" dirty="0"/>
              <a:t> </a:t>
            </a:r>
            <a:endParaRPr kumimoji="1" lang="ko-Kore-KR" altLang="en-US" sz="2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94F545-300E-577A-1EB4-3F81B3425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632" y="1254517"/>
            <a:ext cx="9100354" cy="56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5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192</Words>
  <Application>Microsoft Macintosh PowerPoint</Application>
  <PresentationFormat>와이드스크린</PresentationFormat>
  <Paragraphs>31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테마</vt:lpstr>
      <vt:lpstr>PowerPoint 프레젠테이션</vt:lpstr>
      <vt:lpstr>비행기 조종사가 갑자기 사라졌다면?</vt:lpstr>
      <vt:lpstr>과제 선택 및 구현</vt:lpstr>
      <vt:lpstr>실시간 항공기 정보</vt:lpstr>
      <vt:lpstr>항로 및 공항 정보</vt:lpstr>
      <vt:lpstr>항공기 조종방법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김동원님(DK)/Media Studio AI개발팀</dc:creator>
  <cp:lastModifiedBy>김동원님(DK)/Media Studio AI개발팀</cp:lastModifiedBy>
  <cp:revision>8</cp:revision>
  <cp:lastPrinted>2025-08-05T03:24:35Z</cp:lastPrinted>
  <dcterms:created xsi:type="dcterms:W3CDTF">2025-08-05T03:23:43Z</dcterms:created>
  <dcterms:modified xsi:type="dcterms:W3CDTF">2025-08-29T00:58:37Z</dcterms:modified>
</cp:coreProperties>
</file>